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390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6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48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95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35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0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24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54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2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05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90A6231-056C-4F30-8C0F-C92EBECFB4AE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07576D2-77A2-42A7-B89C-019BD6793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2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1673351"/>
            <a:ext cx="9418320" cy="1970394"/>
          </a:xfrm>
        </p:spPr>
        <p:txBody>
          <a:bodyPr/>
          <a:lstStyle/>
          <a:p>
            <a:pPr algn="ctr"/>
            <a:r>
              <a:rPr lang="ru-RU" dirty="0" smtClean="0"/>
              <a:t>Столбовые системы  разработки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00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1039" y="3505199"/>
            <a:ext cx="4526003" cy="87283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Разработка </a:t>
            </a:r>
            <a:r>
              <a:rPr lang="ru-RU" sz="1800" dirty="0"/>
              <a:t>длинными столбами по простиранию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599" y="595744"/>
            <a:ext cx="4487765" cy="5818911"/>
          </a:xfrm>
        </p:spPr>
        <p:txBody>
          <a:bodyPr>
            <a:normAutofit/>
          </a:bodyPr>
          <a:lstStyle/>
          <a:p>
            <a:r>
              <a:rPr lang="ru-RU" dirty="0"/>
              <a:t>СТОЛБОВЫЕ СИСТЕМЫ </a:t>
            </a:r>
            <a:r>
              <a:rPr lang="ru-RU" dirty="0" smtClean="0"/>
              <a:t>РАЗРАБОТКИ</a:t>
            </a:r>
          </a:p>
          <a:p>
            <a:r>
              <a:rPr lang="ru-RU" dirty="0" smtClean="0"/>
              <a:t> </a:t>
            </a:r>
            <a:r>
              <a:rPr lang="ru-RU" dirty="0"/>
              <a:t>при подземной разработке угольных (пластовых) месторождений — системы с предварительным (до начала очистных работ) оконтуриванием выемочных участков (столбов) подготовительными выработками. Применяется несколько разновидностей столбовой системы разработки: длинными столбами, вытянутыми по простиранию пласта или по падению (в последнем случае с выемкой по падению или по восстанию), и короткими столбами квадратной или близкой к ней формы.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656" y="697037"/>
            <a:ext cx="4624386" cy="28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1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963" y="5672051"/>
            <a:ext cx="9692640" cy="1325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6" y="1136073"/>
            <a:ext cx="5389418" cy="5583382"/>
          </a:xfrm>
        </p:spPr>
        <p:txBody>
          <a:bodyPr/>
          <a:lstStyle/>
          <a:p>
            <a:r>
              <a:rPr lang="ru-RU" dirty="0"/>
              <a:t> При подземной разработке рудных месторождений столбовой системой разработки — системы с разделением шахтного поля (или этажа) в плане на прямоугольные участки-столбы и отработкой их одним слоем на всю мощность рудного тела (или двумя слоями — при наличии </a:t>
            </a:r>
            <a:r>
              <a:rPr lang="ru-RU" dirty="0" err="1"/>
              <a:t>безрудного</a:t>
            </a:r>
            <a:r>
              <a:rPr lang="ru-RU" dirty="0"/>
              <a:t> </a:t>
            </a:r>
            <a:r>
              <a:rPr lang="ru-RU" dirty="0" err="1"/>
              <a:t>пропластка</a:t>
            </a:r>
            <a:r>
              <a:rPr lang="ru-RU" dirty="0"/>
              <a:t>) с обрушением кровли вслед за выемкой руды для заполнения обрушенными породами выработанного пространства. Системы применяют при слабых и средней устойчивости покрывающих породах для отработки горизонтальных и полого залегающих </a:t>
            </a:r>
            <a:r>
              <a:rPr lang="ru-RU" dirty="0" err="1"/>
              <a:t>пластообразных</a:t>
            </a:r>
            <a:r>
              <a:rPr lang="ru-RU" dirty="0"/>
              <a:t> рудных залежей небольшой мощности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815" y="1691322"/>
            <a:ext cx="3743747" cy="296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3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399" y="1224742"/>
            <a:ext cx="3641185" cy="1753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9138" y="3272948"/>
            <a:ext cx="3837709" cy="19630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КРОССИНГ воздушный </a:t>
            </a:r>
            <a:r>
              <a:rPr lang="ru-RU" sz="1800" dirty="0"/>
              <a:t>мост, — подземное вентиляционное сооружение, предназначенное для разделения пересекающихся воздушных струй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365760"/>
            <a:ext cx="5209309" cy="5814377"/>
          </a:xfrm>
        </p:spPr>
        <p:txBody>
          <a:bodyPr/>
          <a:lstStyle/>
          <a:p>
            <a:r>
              <a:rPr lang="ru-RU" dirty="0"/>
              <a:t>По способу выемки столбов системы разделяются на варианты с выемкой длинных столбов лавами или </a:t>
            </a:r>
            <a:r>
              <a:rPr lang="ru-RU" dirty="0" err="1"/>
              <a:t>заходками</a:t>
            </a:r>
            <a:r>
              <a:rPr lang="ru-RU" dirty="0"/>
              <a:t>. Столбы шириной от 20-30 м до 50-80 м и длиной до нескольких сотен метров (на калийных шахтах ширина столбов свыше 100 м, длиной 1200-1500 м) нарезаются в шахтном поле главными и выемочными штреками. Все выработки, включая вентиляционные, рудные. Поэтому пересечения выработок оборудуются кроссингами для прохода загрязнённого воздуха. Очистную выемку столбов ведут обратным ходом от границ шахтного поля.</a:t>
            </a:r>
          </a:p>
          <a:p>
            <a:endParaRPr lang="ru-RU" dirty="0"/>
          </a:p>
          <a:p>
            <a:r>
              <a:rPr lang="ru-RU" dirty="0"/>
              <a:t>При выемке лавами </a:t>
            </a:r>
            <a:r>
              <a:rPr lang="ru-RU" dirty="0" smtClean="0"/>
              <a:t>руд </a:t>
            </a:r>
            <a:r>
              <a:rPr lang="ru-RU" dirty="0"/>
              <a:t>с коэффициентом крепости менее 4-5 применяют механизированные комплексы и комбайны; длина лавы 50-80 м.</a:t>
            </a:r>
          </a:p>
        </p:txBody>
      </p:sp>
    </p:spTree>
    <p:extLst>
      <p:ext uri="{BB962C8B-B14F-4D97-AF65-F5344CB8AC3E}">
        <p14:creationId xmlns:p14="http://schemas.microsoft.com/office/powerpoint/2010/main" val="25754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1288" y="3180125"/>
            <a:ext cx="5024767" cy="42205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Механизированные комплексы и комбайны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600" y="512619"/>
            <a:ext cx="4501618" cy="5335010"/>
          </a:xfrm>
        </p:spPr>
        <p:txBody>
          <a:bodyPr>
            <a:normAutofit/>
          </a:bodyPr>
          <a:lstStyle/>
          <a:p>
            <a:r>
              <a:rPr lang="ru-RU" dirty="0"/>
              <a:t>При выемке более крепких руд с использованием буровзрывных работ длина лавы составляет при скреперной доставке 20-40 м. Направление линии забоя лавы к выемочным штрекам может быть прямым или диагональным (для одностадийного </a:t>
            </a:r>
            <a:r>
              <a:rPr lang="ru-RU" dirty="0" err="1"/>
              <a:t>скреперования</a:t>
            </a:r>
            <a:r>
              <a:rPr lang="ru-RU" dirty="0"/>
              <a:t> руды до откаточных штреков). Крепь в лаве из металлических или деревянных стоек (на калийных шахтах механизированная). Посадка кровли в лаве производится в соответствии с принятым шагом обрушения (от 3 до 5-7 м) путём передвижки или извлечения крепи. Выемка лавами с помощью щитовых механизированных комплексов обеспечивает полную механизацию очистных работ.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59" y="512619"/>
            <a:ext cx="36290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75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290" y="430558"/>
            <a:ext cx="4032140" cy="26775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0290" y="3108152"/>
            <a:ext cx="4078181" cy="70184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Самоходное оборудование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671" y="96982"/>
            <a:ext cx="6608619" cy="6761017"/>
          </a:xfrm>
        </p:spPr>
        <p:txBody>
          <a:bodyPr>
            <a:normAutofit fontScale="92500"/>
          </a:bodyPr>
          <a:lstStyle/>
          <a:p>
            <a:r>
              <a:rPr lang="ru-RU" dirty="0"/>
              <a:t>Отработка столбов </a:t>
            </a:r>
            <a:r>
              <a:rPr lang="ru-RU" dirty="0" err="1"/>
              <a:t>заходками</a:t>
            </a:r>
            <a:r>
              <a:rPr lang="ru-RU" dirty="0"/>
              <a:t> применяется в рудных залежах (где не используют в забоях щитовые механизированные комплексы) при наличии слабой кровли. Ширина </a:t>
            </a:r>
            <a:r>
              <a:rPr lang="ru-RU" dirty="0" err="1"/>
              <a:t>заходок</a:t>
            </a:r>
            <a:r>
              <a:rPr lang="ru-RU" dirty="0"/>
              <a:t> от 2,8-3,5 до 5-7,5 м. При устойчивых подстилающих породах и благоприятной гипсометрии почвы рудного тела применяют самоходное оборудование для отбойки, погрузки и доставки руды. Каждый длинный столб отрабатывают от его границ к панельному штреку односторонними или двусторонними </a:t>
            </a:r>
            <a:r>
              <a:rPr lang="ru-RU" dirty="0" err="1"/>
              <a:t>заходками</a:t>
            </a:r>
            <a:r>
              <a:rPr lang="ru-RU" dirty="0"/>
              <a:t>, засекаемыми из выемочной выработки. При значительном горном давлении </a:t>
            </a:r>
            <a:r>
              <a:rPr lang="ru-RU" dirty="0" err="1"/>
              <a:t>заходки</a:t>
            </a:r>
            <a:r>
              <a:rPr lang="ru-RU" dirty="0"/>
              <a:t> на момент выемки ограждают временными целиками руды шириной 1,5-2 м на границе с обрушенными породами. Эти целики извлекают после отработки </a:t>
            </a:r>
            <a:r>
              <a:rPr lang="ru-RU" dirty="0" err="1"/>
              <a:t>заходок</a:t>
            </a:r>
            <a:r>
              <a:rPr lang="ru-RU" dirty="0"/>
              <a:t> таким образом, что производится одновременная посадка кровли на участке, состоящем из </a:t>
            </a:r>
            <a:r>
              <a:rPr lang="ru-RU" dirty="0" err="1"/>
              <a:t>заходки</a:t>
            </a:r>
            <a:r>
              <a:rPr lang="ru-RU" dirty="0"/>
              <a:t> и временного целика. Отбойка руды в </a:t>
            </a:r>
            <a:r>
              <a:rPr lang="ru-RU" dirty="0" err="1"/>
              <a:t>заходках</a:t>
            </a:r>
            <a:r>
              <a:rPr lang="ru-RU" dirty="0"/>
              <a:t> механическая (с применением комбайнов) или буровзрывная. В последнем случае доставка руды осуществляется самоходными машинами с непосредственной погрузкой в электровозные составы. Используется также (при пологом падении) направленный отброс руды в процессе взрывания шпуров в забоях (взрывная доставка). </a:t>
            </a:r>
            <a:r>
              <a:rPr lang="ru-RU" dirty="0" err="1"/>
              <a:t>Заходки</a:t>
            </a:r>
            <a:r>
              <a:rPr lang="ru-RU" dirty="0"/>
              <a:t> крепят металлическими или деревянными рамами. Отработанные </a:t>
            </a:r>
            <a:r>
              <a:rPr lang="ru-RU" dirty="0" err="1"/>
              <a:t>заходки</a:t>
            </a:r>
            <a:r>
              <a:rPr lang="ru-RU" dirty="0"/>
              <a:t> и соответствующие временные целики погашают с обрушением кровли (обычно через одну от действующей) путём извлечения крепи.</a:t>
            </a:r>
          </a:p>
        </p:txBody>
      </p:sp>
    </p:spTree>
    <p:extLst>
      <p:ext uri="{BB962C8B-B14F-4D97-AF65-F5344CB8AC3E}">
        <p14:creationId xmlns:p14="http://schemas.microsoft.com/office/powerpoint/2010/main" val="105326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Вывод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Столбовая система разработки широко применяется при добыче марганцевых (Никополь-</a:t>
            </a:r>
            <a:r>
              <a:rPr lang="ru-RU" dirty="0" err="1"/>
              <a:t>Марганецкий</a:t>
            </a:r>
            <a:r>
              <a:rPr lang="ru-RU" dirty="0"/>
              <a:t> и </a:t>
            </a:r>
            <a:r>
              <a:rPr lang="ru-RU" dirty="0" err="1"/>
              <a:t>Чиатурский</a:t>
            </a:r>
            <a:r>
              <a:rPr lang="ru-RU" dirty="0"/>
              <a:t> бассейны) и железных предприятия в Лотарингии (Франция) и др. руд. Достоинства систем: высокая производительность забойных рабочих при выемке лавами и широкими </a:t>
            </a:r>
            <a:r>
              <a:rPr lang="ru-RU" dirty="0" err="1"/>
              <a:t>заходками</a:t>
            </a:r>
            <a:r>
              <a:rPr lang="ru-RU" dirty="0"/>
              <a:t> в условиях комплексной механизации работ; возможность раздельной выемки и сортировки руды; относительно небольшие потери и разубоживание; недостатки — небольшой фронт работ, трудности проветривания.</a:t>
            </a:r>
          </a:p>
        </p:txBody>
      </p:sp>
    </p:spTree>
    <p:extLst>
      <p:ext uri="{BB962C8B-B14F-4D97-AF65-F5344CB8AC3E}">
        <p14:creationId xmlns:p14="http://schemas.microsoft.com/office/powerpoint/2010/main" val="345672936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26</TotalTime>
  <Words>630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Schoolbook</vt:lpstr>
      <vt:lpstr>Wingdings 2</vt:lpstr>
      <vt:lpstr>View</vt:lpstr>
      <vt:lpstr>Столбовые системы  разработки</vt:lpstr>
      <vt:lpstr>Разработка длинными столбами по простиранию</vt:lpstr>
      <vt:lpstr>Презентация PowerPoint</vt:lpstr>
      <vt:lpstr>КРОССИНГ воздушный мост, — подземное вентиляционное сооружение, предназначенное для разделения пересекающихся воздушных струй</vt:lpstr>
      <vt:lpstr>Механизированные комплексы и комбайны</vt:lpstr>
      <vt:lpstr>Самоходное оборудование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Столбовые системы  разработки</dc:title>
  <dc:creator>hp-Slava</dc:creator>
  <cp:lastModifiedBy>hp-Slava</cp:lastModifiedBy>
  <cp:revision>3</cp:revision>
  <dcterms:created xsi:type="dcterms:W3CDTF">2019-10-26T10:40:32Z</dcterms:created>
  <dcterms:modified xsi:type="dcterms:W3CDTF">2019-10-26T11:06:52Z</dcterms:modified>
</cp:coreProperties>
</file>